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72" r:id="rId6"/>
    <p:sldId id="260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63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F11"/>
    <a:srgbClr val="203D70"/>
    <a:srgbClr val="284A85"/>
    <a:srgbClr val="224178"/>
    <a:srgbClr val="25447B"/>
    <a:srgbClr val="294B86"/>
    <a:srgbClr val="172068"/>
    <a:srgbClr val="1A2370"/>
    <a:srgbClr val="113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2"/>
    <p:restoredTop sz="94641"/>
  </p:normalViewPr>
  <p:slideViewPr>
    <p:cSldViewPr snapToGrid="0" snapToObjects="1">
      <p:cViewPr varScale="1">
        <p:scale>
          <a:sx n="196" d="100"/>
          <a:sy n="196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D03F-7962-BB44-AB83-172D50545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DB40F-DDE9-9C4C-86C9-47F5197E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BDCFB-E339-A446-B7DA-47F6759C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2928-A38E-F547-BE4B-FB28A4AB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291D1-E38A-3247-BC2C-3C513E48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DD0D-BEB6-064E-B6A9-723C38BE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55F6D-4403-8546-BEA2-C867F3F17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A1CAC-5D5F-0049-9733-97928B46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CE4BB-5729-DC4C-8DF4-C82F5D05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7B33-9F64-B14B-9C0D-51BDA39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6B05A-D510-0348-B89B-3110FCBF0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AE3A0-8B63-4248-85B7-C6216C658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29EF3-A24D-864B-8D52-413C7419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F9629-314F-FE46-9CE9-736844C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7B06-2410-0F4C-BE5C-F0AD1346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2325-D30D-494A-B27B-259AC99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9DBF-5234-834A-9122-9F4323A4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AD98E-B492-5744-B313-73A7753F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8290-C0DC-2347-88CB-27341A9D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8112-30A0-8346-9F07-84477BA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5A19-0002-7C4E-BAD3-C49576FC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5803-57C9-6341-A6DE-61AE8539F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CF65-D4E2-914B-B6F4-98B78591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6B6F-12CF-5047-BB7F-9104C6CD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9451E-5187-1D43-8229-3D1B88A3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64D2-6049-2F41-A23E-19E65763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AF8C-EEB2-054E-AEEE-CCDD20B1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2B3BD-045C-0046-B66F-805D7C46A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EB624-D597-C742-9F5D-1F3F2C84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B598C-8D9D-314E-9162-34056EDE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DB07-F734-7C4D-8BB8-C2124B83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F6A0-78EC-A846-834A-AB41E506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BA8F-3A66-0F43-BF26-D0537066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7B776-E887-5747-BF1F-935B5377B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06BDE-7422-F34C-B8EC-35E6B6C0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D1A51-0299-2D46-B049-73F279FD1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9B8FF-28C5-E54D-9B4A-276929DC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5537C-99B6-0944-9559-3F63D296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5DE47-70F8-7446-B158-35C56EE8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3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7C65-8562-2645-A470-2E5E218B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B3E56-3B20-3542-9DE5-6730092B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560F6-987F-4847-9F69-49AAF9FA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34D9C-A110-1643-9112-6067C341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7822D-C000-C84D-A7AB-3FC6BCB5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9C90E-2EB9-D641-BB94-C887762B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F8A9-9A45-7F42-8E55-E5E68BAF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73EF-7395-664B-9543-18B8FF4E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92B21-BB11-754A-BB01-D58401FF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C005A-525D-C04A-9086-1BA86D015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D1258-7820-2043-9E0D-3DD4E8D6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FF31-53CD-5D45-946C-601A47A2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21923-142D-7A44-9D85-A40C2985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CFD0-2646-2B48-8654-70B827B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3A5EB-180B-3749-87AE-643CC79F7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9DB4-2B93-8745-8AD4-D15E5DC9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C7752-0601-CE4F-A589-5240D130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35A18-D9F3-084C-99E9-4BE36CEB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E1802-DF01-3D41-9985-15350081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6EB6D-3E08-4647-A3FA-91143847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99DDC-82AC-F24E-AE2C-BC0A7D44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1A87-449E-1C46-8423-A53C2998D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4715-D46B-8E45-9453-6C6B4F6B0AB7}" type="datetimeFigureOut">
              <a:rPr lang="en-US" smtClean="0"/>
              <a:t>3/19/21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0B6A-2195-4F42-ADA3-9BB7CDCA2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021B-2D57-604D-A954-CB205C6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1F12-894B-8A43-9FC2-8ADE8704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F56E-A3B3-AD41-8FC8-9A9CF6080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3BFBC-B787-7B45-8EE0-F87D4DF3B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E3D970A-0FBB-0E43-AFC0-8089980D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4" y="914400"/>
            <a:ext cx="9302296" cy="46148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CB7181-93FF-014C-B9E1-D0B145D44E69}"/>
              </a:ext>
            </a:extLst>
          </p:cNvPr>
          <p:cNvSpPr/>
          <p:nvPr/>
        </p:nvSpPr>
        <p:spPr>
          <a:xfrm>
            <a:off x="1757363" y="1926668"/>
            <a:ext cx="4338637" cy="194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8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8668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441861" y="2731761"/>
            <a:ext cx="4982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b="1" dirty="0">
                <a:solidFill>
                  <a:srgbClr val="203D70"/>
                </a:solidFill>
              </a:rPr>
              <a:t>В полной мере пользуйтесь льготами, доступными по плану </a:t>
            </a:r>
            <a:r>
              <a:rPr lang="en-US" sz="3600" b="1" dirty="0">
                <a:solidFill>
                  <a:srgbClr val="203D70"/>
                </a:solidFill>
              </a:rPr>
              <a:t>CHPW</a:t>
            </a:r>
          </a:p>
        </p:txBody>
      </p:sp>
    </p:spTree>
    <p:extLst>
      <p:ext uri="{BB962C8B-B14F-4D97-AF65-F5344CB8AC3E}">
        <p14:creationId xmlns:p14="http://schemas.microsoft.com/office/powerpoint/2010/main" val="217082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8668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441861" y="2731761"/>
            <a:ext cx="4982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203D70"/>
                </a:solidFill>
              </a:rPr>
              <a:t>Tận dụng tối đa quyền lợi trong chương trình CHPW của quý vị</a:t>
            </a: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2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8668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352796" y="2868327"/>
            <a:ext cx="4982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D70"/>
                </a:solidFill>
              </a:rPr>
              <a:t>Ka hel inta ugu badan qorshaha CHPW faaidada</a:t>
            </a:r>
          </a:p>
        </p:txBody>
      </p:sp>
    </p:spTree>
    <p:extLst>
      <p:ext uri="{BB962C8B-B14F-4D97-AF65-F5344CB8AC3E}">
        <p14:creationId xmlns:p14="http://schemas.microsoft.com/office/powerpoint/2010/main" val="392654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8668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776844" y="3111771"/>
            <a:ext cx="498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203D70"/>
                </a:solidFill>
              </a:rPr>
              <a:t>احصل على أقصى استفادة من</a:t>
            </a:r>
            <a:br>
              <a:rPr lang="ar-AE" sz="3600" dirty="0"/>
            </a:br>
            <a:r>
              <a:rPr lang="en-US" sz="3600" b="1" dirty="0">
                <a:solidFill>
                  <a:srgbClr val="203D70"/>
                </a:solidFill>
              </a:rPr>
              <a:t>CHPW</a:t>
            </a:r>
            <a:r>
              <a:rPr lang="en-US" sz="3600" dirty="0"/>
              <a:t> </a:t>
            </a:r>
            <a:r>
              <a:rPr lang="ar-AE" sz="3600" b="1" dirty="0">
                <a:solidFill>
                  <a:srgbClr val="203D70"/>
                </a:solidFill>
              </a:rPr>
              <a:t>مزايا خطة </a:t>
            </a: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8668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693717" y="3206773"/>
            <a:ext cx="498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203D70"/>
                </a:solidFill>
              </a:rPr>
              <a:t>احصل على أقصى</a:t>
            </a:r>
            <a:br>
              <a:rPr lang="ar-AE" sz="3600" b="1" dirty="0">
                <a:solidFill>
                  <a:srgbClr val="203D70"/>
                </a:solidFill>
              </a:rPr>
            </a:br>
            <a:r>
              <a:rPr lang="en-US" sz="3600" b="1" dirty="0">
                <a:solidFill>
                  <a:srgbClr val="203D70"/>
                </a:solidFill>
              </a:rPr>
              <a:t>CHPW </a:t>
            </a:r>
            <a:r>
              <a:rPr lang="ar-AE" sz="3600" b="1" dirty="0">
                <a:solidFill>
                  <a:srgbClr val="203D70"/>
                </a:solidFill>
              </a:rPr>
              <a:t>استفادة من مزايا خطة</a:t>
            </a: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0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2C69-44A9-9346-9578-3B5043F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59E4AF0-1595-0F44-8D0F-D265EBE5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9679"/>
            <a:ext cx="10515600" cy="5306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109E3-8DDD-0746-B624-03B06B343A35}"/>
              </a:ext>
            </a:extLst>
          </p:cNvPr>
          <p:cNvSpPr txBox="1"/>
          <p:nvPr/>
        </p:nvSpPr>
        <p:spPr>
          <a:xfrm>
            <a:off x="1327046" y="2427819"/>
            <a:ext cx="3714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15F11"/>
                </a:solidFill>
              </a:rPr>
              <a:t>Get the most out of your CHPW plan</a:t>
            </a:r>
          </a:p>
        </p:txBody>
      </p:sp>
    </p:spTree>
    <p:extLst>
      <p:ext uri="{BB962C8B-B14F-4D97-AF65-F5344CB8AC3E}">
        <p14:creationId xmlns:p14="http://schemas.microsoft.com/office/powerpoint/2010/main" val="128628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2C69-44A9-9346-9578-3B5043F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59E4AF0-1595-0F44-8D0F-D265EBE5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9679"/>
            <a:ext cx="10515600" cy="5306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109E3-8DDD-0746-B624-03B06B343A35}"/>
              </a:ext>
            </a:extLst>
          </p:cNvPr>
          <p:cNvSpPr txBox="1"/>
          <p:nvPr/>
        </p:nvSpPr>
        <p:spPr>
          <a:xfrm>
            <a:off x="1315171" y="2208126"/>
            <a:ext cx="3714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15F11"/>
                </a:solidFill>
              </a:rPr>
              <a:t>Aproveche al máximo sus beneficios del plan de CHPW</a:t>
            </a:r>
            <a:br>
              <a:rPr lang="en-US" sz="3600" dirty="0"/>
            </a:br>
            <a:endParaRPr lang="en-US" sz="3600" b="1" dirty="0">
              <a:solidFill>
                <a:srgbClr val="D15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2C69-44A9-9346-9578-3B5043F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59E4AF0-1595-0F44-8D0F-D265EBE5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9679"/>
            <a:ext cx="10515600" cy="5306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109E3-8DDD-0746-B624-03B06B343A35}"/>
              </a:ext>
            </a:extLst>
          </p:cNvPr>
          <p:cNvSpPr txBox="1"/>
          <p:nvPr/>
        </p:nvSpPr>
        <p:spPr>
          <a:xfrm>
            <a:off x="1255794" y="2392194"/>
            <a:ext cx="3714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>
                <a:solidFill>
                  <a:srgbClr val="D15F11"/>
                </a:solidFill>
              </a:rPr>
              <a:t>充分享受您的</a:t>
            </a:r>
            <a:r>
              <a:rPr lang="en-US" sz="3600" b="1" dirty="0">
                <a:solidFill>
                  <a:srgbClr val="D15F11"/>
                </a:solidFill>
              </a:rPr>
              <a:t>CHPW </a:t>
            </a:r>
            <a:r>
              <a:rPr lang="ja-JP" altLang="en-US" sz="3600" b="1">
                <a:solidFill>
                  <a:srgbClr val="D15F11"/>
                </a:solidFill>
              </a:rPr>
              <a:t>计划福利</a:t>
            </a:r>
            <a:br>
              <a:rPr lang="en-US" sz="3600" dirty="0"/>
            </a:br>
            <a:endParaRPr lang="en-US" sz="3600" b="1" dirty="0">
              <a:solidFill>
                <a:srgbClr val="D15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3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2C69-44A9-9346-9578-3B5043F8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59E4AF0-1595-0F44-8D0F-D265EBE5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59679"/>
            <a:ext cx="10515600" cy="5306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109E3-8DDD-0746-B624-03B06B343A35}"/>
              </a:ext>
            </a:extLst>
          </p:cNvPr>
          <p:cNvSpPr txBox="1"/>
          <p:nvPr/>
        </p:nvSpPr>
        <p:spPr>
          <a:xfrm>
            <a:off x="1154854" y="1885242"/>
            <a:ext cx="3714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D15F11"/>
                </a:solidFill>
              </a:rPr>
              <a:t>Tận dụng tối đa quyền lợi trong chương trình CHPW của quý vị</a:t>
            </a:r>
            <a:endParaRPr lang="en-US" sz="3600" b="1" dirty="0">
              <a:solidFill>
                <a:srgbClr val="D15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BD47-6263-E04D-9C8A-F3B258C7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8E22F6C-064D-5B47-BA59-9FCA82EE3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50" y="1969294"/>
            <a:ext cx="8216900" cy="406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7B5E0-4CF5-944F-B45A-F5D88D698702}"/>
              </a:ext>
            </a:extLst>
          </p:cNvPr>
          <p:cNvSpPr txBox="1"/>
          <p:nvPr/>
        </p:nvSpPr>
        <p:spPr>
          <a:xfrm>
            <a:off x="2214562" y="2805797"/>
            <a:ext cx="420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72068"/>
                </a:solidFill>
              </a:rPr>
              <a:t>Aproveche </a:t>
            </a:r>
            <a:r>
              <a:rPr lang="en-US" sz="3600" dirty="0" err="1">
                <a:solidFill>
                  <a:srgbClr val="172068"/>
                </a:solidFill>
              </a:rPr>
              <a:t>almáximo</a:t>
            </a:r>
            <a:r>
              <a:rPr lang="en-US" sz="3600" dirty="0">
                <a:solidFill>
                  <a:srgbClr val="172068"/>
                </a:solidFill>
              </a:rPr>
              <a:t> sus beneficios del plan de CHPW</a:t>
            </a:r>
          </a:p>
        </p:txBody>
      </p:sp>
    </p:spTree>
    <p:extLst>
      <p:ext uri="{BB962C8B-B14F-4D97-AF65-F5344CB8AC3E}">
        <p14:creationId xmlns:p14="http://schemas.microsoft.com/office/powerpoint/2010/main" val="194624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BD47-6263-E04D-9C8A-F3B258C7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8E22F6C-064D-5B47-BA59-9FCA82EE3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50" y="1969294"/>
            <a:ext cx="8216900" cy="406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7B5E0-4CF5-944F-B45A-F5D88D698702}"/>
              </a:ext>
            </a:extLst>
          </p:cNvPr>
          <p:cNvSpPr txBox="1"/>
          <p:nvPr/>
        </p:nvSpPr>
        <p:spPr>
          <a:xfrm>
            <a:off x="2214562" y="2805797"/>
            <a:ext cx="420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72068"/>
                </a:solidFill>
              </a:rPr>
              <a:t>Aproveche </a:t>
            </a:r>
            <a:r>
              <a:rPr lang="en-US" sz="3600" dirty="0" err="1">
                <a:solidFill>
                  <a:srgbClr val="172068"/>
                </a:solidFill>
              </a:rPr>
              <a:t>almáximo</a:t>
            </a:r>
            <a:r>
              <a:rPr lang="en-US" sz="3600" dirty="0">
                <a:solidFill>
                  <a:srgbClr val="172068"/>
                </a:solidFill>
              </a:rPr>
              <a:t> sus beneficios del plan de CHPW</a:t>
            </a:r>
          </a:p>
        </p:txBody>
      </p:sp>
    </p:spTree>
    <p:extLst>
      <p:ext uri="{BB962C8B-B14F-4D97-AF65-F5344CB8AC3E}">
        <p14:creationId xmlns:p14="http://schemas.microsoft.com/office/powerpoint/2010/main" val="221054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D7F9-66B2-4E42-B71A-801152C4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miling person wearing a yellow shirt&#10;&#10;Description automatically generated with medium confidence">
            <a:extLst>
              <a:ext uri="{FF2B5EF4-FFF2-40B4-BE49-F238E27FC236}">
                <a16:creationId xmlns:a16="http://schemas.microsoft.com/office/drawing/2014/main" id="{530DCDDB-2EE9-7947-BB35-50D64B7B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514" y="1902017"/>
            <a:ext cx="9835041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C44915-5E8E-1340-82D9-BF3A09D28CCE}"/>
              </a:ext>
            </a:extLst>
          </p:cNvPr>
          <p:cNvSpPr/>
          <p:nvPr/>
        </p:nvSpPr>
        <p:spPr>
          <a:xfrm>
            <a:off x="1270660" y="2701636"/>
            <a:ext cx="4631376" cy="1953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5BE70-7DC6-1648-8BD2-5DE02E8188AF}"/>
              </a:ext>
            </a:extLst>
          </p:cNvPr>
          <p:cNvSpPr/>
          <p:nvPr/>
        </p:nvSpPr>
        <p:spPr>
          <a:xfrm>
            <a:off x="1270659" y="2594758"/>
            <a:ext cx="4631376" cy="2066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88F87-91A1-244B-8305-1929D41055D6}"/>
              </a:ext>
            </a:extLst>
          </p:cNvPr>
          <p:cNvSpPr txBox="1"/>
          <p:nvPr/>
        </p:nvSpPr>
        <p:spPr>
          <a:xfrm>
            <a:off x="1486251" y="2701636"/>
            <a:ext cx="4583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D70"/>
                </a:solidFill>
              </a:rPr>
              <a:t>Ka hel inta ugu badan qorshaha CHPW faaidada</a:t>
            </a:r>
            <a:br>
              <a:rPr lang="ar-AE" sz="3600" b="1" dirty="0">
                <a:solidFill>
                  <a:srgbClr val="203D70"/>
                </a:solidFill>
              </a:rPr>
            </a:b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0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D7F9-66B2-4E42-B71A-801152C4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miling person wearing a yellow shirt&#10;&#10;Description automatically generated with medium confidence">
            <a:extLst>
              <a:ext uri="{FF2B5EF4-FFF2-40B4-BE49-F238E27FC236}">
                <a16:creationId xmlns:a16="http://schemas.microsoft.com/office/drawing/2014/main" id="{530DCDDB-2EE9-7947-BB35-50D64B7B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514" y="1902017"/>
            <a:ext cx="9835041" cy="435133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C44915-5E8E-1340-82D9-BF3A09D28CCE}"/>
              </a:ext>
            </a:extLst>
          </p:cNvPr>
          <p:cNvSpPr/>
          <p:nvPr/>
        </p:nvSpPr>
        <p:spPr>
          <a:xfrm>
            <a:off x="1270660" y="2701636"/>
            <a:ext cx="4631376" cy="1953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5BE70-7DC6-1648-8BD2-5DE02E8188AF}"/>
              </a:ext>
            </a:extLst>
          </p:cNvPr>
          <p:cNvSpPr/>
          <p:nvPr/>
        </p:nvSpPr>
        <p:spPr>
          <a:xfrm>
            <a:off x="1270659" y="2594758"/>
            <a:ext cx="4631376" cy="2066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88F87-91A1-244B-8305-1929D41055D6}"/>
              </a:ext>
            </a:extLst>
          </p:cNvPr>
          <p:cNvSpPr txBox="1"/>
          <p:nvPr/>
        </p:nvSpPr>
        <p:spPr>
          <a:xfrm>
            <a:off x="1486251" y="2701636"/>
            <a:ext cx="505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lang="ar-AE" sz="3600" b="1" dirty="0">
                <a:solidFill>
                  <a:srgbClr val="203D70"/>
                </a:solidFill>
              </a:rPr>
            </a:br>
            <a:r>
              <a:rPr lang="ar-AE" sz="3600" b="1" dirty="0">
                <a:solidFill>
                  <a:srgbClr val="203D70"/>
                </a:solidFill>
              </a:rPr>
              <a:t>احصل على أقصى</a:t>
            </a:r>
            <a:endParaRPr lang="en-US" sz="3600" b="1" dirty="0">
              <a:solidFill>
                <a:srgbClr val="203D70"/>
              </a:solidFill>
            </a:endParaRPr>
          </a:p>
          <a:p>
            <a:pPr algn="r"/>
            <a:r>
              <a:rPr lang="en-US" sz="3600" b="1" dirty="0">
                <a:solidFill>
                  <a:srgbClr val="203D70"/>
                </a:solidFill>
              </a:rPr>
              <a:t>CHPW</a:t>
            </a:r>
            <a:r>
              <a:rPr lang="ar-AE" sz="3600" b="1" dirty="0">
                <a:solidFill>
                  <a:srgbClr val="203D70"/>
                </a:solidFill>
              </a:rPr>
              <a:t> استفادة من مزايا خطة </a:t>
            </a:r>
            <a:br>
              <a:rPr lang="ar-AE" sz="3600" dirty="0"/>
            </a:b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2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417134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859478" y="1771583"/>
            <a:ext cx="433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D70"/>
                </a:solidFill>
              </a:rPr>
              <a:t>Get the most</a:t>
            </a:r>
            <a:r>
              <a:rPr lang="en-US" dirty="0"/>
              <a:t> </a:t>
            </a:r>
            <a:r>
              <a:rPr lang="en-US" sz="3600" b="1" dirty="0">
                <a:solidFill>
                  <a:srgbClr val="203D70"/>
                </a:solidFill>
              </a:rPr>
              <a:t>out of your CHPW plan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5A92-1EE0-4842-9AE6-D1D7745A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37" y="5361130"/>
            <a:ext cx="10797997" cy="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1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711" y="365125"/>
            <a:ext cx="10242468" cy="51983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497280" y="1763923"/>
            <a:ext cx="433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D70"/>
                </a:solidFill>
              </a:rPr>
              <a:t>Aproveche al máximo sus beneficios del plan de CHPW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76877-4B6A-7649-8939-59E733D07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0" y="5563470"/>
            <a:ext cx="10597970" cy="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343397" y="1690688"/>
            <a:ext cx="433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03D70"/>
                </a:solidFill>
              </a:rPr>
              <a:t>Aproveche al máximo sus beneficios del plan de CHPW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53FE2-AB81-884C-BE92-5D26D7068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61130"/>
            <a:ext cx="11353800" cy="7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F002-175F-954C-8431-2E2B488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1058DF06-92D9-194C-9F33-BD86673C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49960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2C60-F880-4C4F-BD8B-919953DD94CF}"/>
              </a:ext>
            </a:extLst>
          </p:cNvPr>
          <p:cNvSpPr txBox="1"/>
          <p:nvPr/>
        </p:nvSpPr>
        <p:spPr>
          <a:xfrm>
            <a:off x="1762496" y="1817867"/>
            <a:ext cx="433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>
                <a:solidFill>
                  <a:srgbClr val="203D70"/>
                </a:solidFill>
              </a:rPr>
              <a:t>充分享受您的</a:t>
            </a:r>
            <a:r>
              <a:rPr lang="en-US" sz="3600" b="1" dirty="0">
                <a:solidFill>
                  <a:srgbClr val="203D70"/>
                </a:solidFill>
              </a:rPr>
              <a:t>CHPW </a:t>
            </a:r>
            <a:r>
              <a:rPr lang="ja-JP" altLang="en-US" sz="3600" b="1">
                <a:solidFill>
                  <a:srgbClr val="203D70"/>
                </a:solidFill>
              </a:rPr>
              <a:t>计划福利</a:t>
            </a:r>
            <a:endParaRPr lang="en-US" sz="3600" b="1" dirty="0">
              <a:solidFill>
                <a:srgbClr val="203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159</Words>
  <Application>Microsoft Macintosh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Jiani Tian</dc:creator>
  <cp:lastModifiedBy>Jiani Tian</cp:lastModifiedBy>
  <cp:revision>18</cp:revision>
  <dcterms:created xsi:type="dcterms:W3CDTF">2021-03-19T22:01:30Z</dcterms:created>
  <dcterms:modified xsi:type="dcterms:W3CDTF">2021-03-20T04:55:01Z</dcterms:modified>
</cp:coreProperties>
</file>